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BF55A39-1498-4993-BC58-F3BB18CAE5B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32322123-D4CA-4646-99F8-51810BFBF85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Have to love them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My Family</a:t>
            </a:r>
            <a:endParaRPr lang="en-US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18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7"/>
    </mc:Choice>
    <mc:Fallback xmlns="">
      <p:transition spd="slow" advTm="44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Milton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 descr="\\FS1791C.polk-fl.net\students$\monicam6\Desktop\photo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70302"/>
            <a:ext cx="3468519" cy="371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\\FS1791C.polk-fl.net\students$\monicam6\Desktop\photo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518" y="1870302"/>
            <a:ext cx="2551282" cy="371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\\FS1791C.polk-fl.net\students$\monicam6\Desktop\photo (1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70303"/>
            <a:ext cx="2785382" cy="371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08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6440">
        <p:blinds dir="vert"/>
      </p:transition>
    </mc:Choice>
    <mc:Fallback xmlns="">
      <p:transition spd="slow" advTm="1644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3722" y="1600200"/>
            <a:ext cx="7239000" cy="39703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Bodoni MT Condensed" pitchFamily="18" charset="0"/>
              </a:rPr>
              <a:t>Although all these different people aren’t all related they all still hold</a:t>
            </a:r>
          </a:p>
          <a:p>
            <a:r>
              <a:rPr lang="en-US" sz="3600" b="1" dirty="0" smtClean="0">
                <a:latin typeface="Bodoni MT Condensed" pitchFamily="18" charset="0"/>
              </a:rPr>
              <a:t> a special place in my heart, where I’ve learned to cherish  and honor them </a:t>
            </a:r>
          </a:p>
          <a:p>
            <a:r>
              <a:rPr lang="en-US" sz="3600" b="1" dirty="0" smtClean="0">
                <a:latin typeface="Bodoni MT Condensed" pitchFamily="18" charset="0"/>
              </a:rPr>
              <a:t>Not looking at what their faults or personal problems are but at their hearts</a:t>
            </a:r>
          </a:p>
          <a:p>
            <a:r>
              <a:rPr lang="en-US" sz="3600" b="1" dirty="0" smtClean="0">
                <a:latin typeface="Bodoni MT Condensed" pitchFamily="18" charset="0"/>
              </a:rPr>
              <a:t>And the love they share towards me….</a:t>
            </a:r>
          </a:p>
        </p:txBody>
      </p:sp>
    </p:spTree>
    <p:extLst>
      <p:ext uri="{BB962C8B-B14F-4D97-AF65-F5344CB8AC3E}">
        <p14:creationId xmlns:p14="http://schemas.microsoft.com/office/powerpoint/2010/main" val="287710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9625">
        <p14:ripple/>
      </p:transition>
    </mc:Choice>
    <mc:Fallback xmlns="">
      <p:transition spd="slow" advTm="196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737360" y="2209800"/>
            <a:ext cx="5669280" cy="3855720"/>
          </a:xfrm>
        </p:spPr>
        <p:txBody>
          <a:bodyPr/>
          <a:lstStyle/>
          <a:p>
            <a:r>
              <a:rPr lang="en-US" sz="2000" dirty="0" smtClean="0"/>
              <a:t>This is my </a:t>
            </a:r>
            <a:r>
              <a:rPr lang="en-US" sz="6000" dirty="0" smtClean="0"/>
              <a:t>family</a:t>
            </a:r>
          </a:p>
          <a:p>
            <a:r>
              <a:rPr lang="en-US" sz="3600" dirty="0" smtClean="0"/>
              <a:t>…</a:t>
            </a:r>
          </a:p>
          <a:p>
            <a:r>
              <a:rPr lang="en-US" sz="3600" dirty="0" smtClean="0"/>
              <a:t>♥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16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9134">
        <p14:doors dir="vert"/>
      </p:transition>
    </mc:Choice>
    <mc:Fallback xmlns="">
      <p:transition spd="slow" advTm="91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3071" y="990600"/>
            <a:ext cx="4114800" cy="701040"/>
          </a:xfrm>
        </p:spPr>
        <p:txBody>
          <a:bodyPr/>
          <a:lstStyle/>
          <a:p>
            <a:r>
              <a:rPr lang="en-US" dirty="0" smtClean="0"/>
              <a:t>My parents and aunt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24600" y="5987534"/>
            <a:ext cx="1848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PABLO MONGE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0364" y="5987534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JOAN MORALES</a:t>
            </a:r>
            <a:endParaRPr lang="en-US" dirty="0"/>
          </a:p>
        </p:txBody>
      </p:sp>
      <p:pic>
        <p:nvPicPr>
          <p:cNvPr id="2050" name="Picture 2" descr="\\FS1791C.polk-fl.net\students$\monicam6\Desktop\photo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140858"/>
            <a:ext cx="3352800" cy="42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FS1791C.polk-fl.net\students$\monicam6\Desktop\photo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12" y="2140858"/>
            <a:ext cx="2351088" cy="36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FS1791C.polk-fl.net\students$\monicam6\Desktop\photo (1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140858"/>
            <a:ext cx="2537845" cy="367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0" y="1603829"/>
            <a:ext cx="199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GLORIA MONGE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932032"/>
      </p:ext>
    </p:extLst>
  </p:cSld>
  <p:clrMapOvr>
    <a:masterClrMapping/>
  </p:clrMapOvr>
  <p:transition spd="slow" advTm="413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sisters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943600"/>
            <a:ext cx="2358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Nathaly Monge-Morales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28673" y="5943600"/>
            <a:ext cx="256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Elizabeth Monge-Morales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16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4464">
        <p14:vortex dir="r"/>
      </p:transition>
    </mc:Choice>
    <mc:Fallback xmlns="">
      <p:transition spd="slow" advTm="44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baby’s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2421" y="5562600"/>
            <a:ext cx="2294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Charlie Monge-Morales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001" y="6160654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Ruby Mon cherry Monge- Morales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5562600"/>
            <a:ext cx="2842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Freddy Chito Monge-Morales</a:t>
            </a:r>
            <a:endParaRPr lang="en-US" dirty="0"/>
          </a:p>
        </p:txBody>
      </p:sp>
      <p:pic>
        <p:nvPicPr>
          <p:cNvPr id="8194" name="Picture 2" descr="\\FS1791C.polk-fl.net\students$\monicam6\Desktop\photo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437" y="1817254"/>
            <a:ext cx="3115727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\\FS1791C.polk-fl.net\students$\monicam6\Desktop\photo (2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817254"/>
            <a:ext cx="2668516" cy="355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\\FS1791C.polk-fl.net\students$\monicam6\Desktop\photo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35" y="1817253"/>
            <a:ext cx="2141865" cy="371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54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597">
        <p14:flip dir="r"/>
      </p:transition>
    </mc:Choice>
    <mc:Fallback xmlns="">
      <p:transition spd="slow" advTm="859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My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adopted family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Praise the Lord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04664"/>
      </p:ext>
    </p:extLst>
  </p:cSld>
  <p:clrMapOvr>
    <a:masterClrMapping/>
  </p:clrMapOvr>
  <p:transition spd="slow" advTm="559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Danza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Tirosh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: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\\FS1791C.polk-fl.net\students$\monicam6\Desktop\photo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0900"/>
            <a:ext cx="3421062" cy="456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2.ytimg.com/vi/lpQYekxp3tQ/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0900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7371" y="5409901"/>
            <a:ext cx="45756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http://www.vidoevo.com/yvideo.php?i=TWtiU2dRcWuRpUHNYLW8&amp;lnj-solid-ground-youth-ministry-in-the-words-of-satan</a:t>
            </a:r>
          </a:p>
        </p:txBody>
      </p:sp>
    </p:spTree>
    <p:extLst>
      <p:ext uri="{BB962C8B-B14F-4D97-AF65-F5344CB8AC3E}">
        <p14:creationId xmlns:p14="http://schemas.microsoft.com/office/powerpoint/2010/main" val="88904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1687">
        <p14:reveal/>
      </p:transition>
    </mc:Choice>
    <mc:Fallback xmlns="">
      <p:transition spd="slow" advTm="116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Pantomime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\\FS1791C.polk-fl.net\students$\monicam6\Desktop\photo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752599"/>
            <a:ext cx="3693319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mimes.org/glov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4876799"/>
            <a:ext cx="18669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mimes.org/grou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032" y="2209800"/>
            <a:ext cx="2692967" cy="26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rou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09800"/>
            <a:ext cx="2743200" cy="26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glov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" y="4876799"/>
            <a:ext cx="2126343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023312"/>
      </p:ext>
    </p:extLst>
  </p:cSld>
  <p:clrMapOvr>
    <a:masterClrMapping/>
  </p:clrMapOvr>
  <p:transition spd="slow" advTm="995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Friends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9" name="Picture 9" descr="\\FS1791C.polk-fl.net\students$\monicam6\Desktop\photo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4779434" cy="380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\\FS1791C.polk-fl.net\students$\monicam6\Desktop\photo (1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24304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\\FS1791C.polk-fl.net\students$\monicam6\Desktop\photo (2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440" y="0"/>
            <a:ext cx="25908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\\FS1791C.polk-fl.net\students$\monicam6\Desktop\photo (2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434" y="3048000"/>
            <a:ext cx="4364566" cy="382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\\FS1791C.polk-fl.net\students$\monicam6\Desktop\photo (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305" y="1676399"/>
            <a:ext cx="3944136" cy="518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632589"/>
      </p:ext>
    </p:extLst>
  </p:cSld>
  <p:clrMapOvr>
    <a:masterClrMapping/>
  </p:clrMapOvr>
  <p:transition spd="slow" advTm="9033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 makes </a:t>
            </a:r>
            <a:r>
              <a:rPr lang="en-US" dirty="0" smtClean="0"/>
              <a:t>me </a:t>
            </a:r>
            <a:r>
              <a:rPr lang="en-US" dirty="0" smtClean="0"/>
              <a:t>happy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MY boyfriend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966717"/>
      </p:ext>
    </p:extLst>
  </p:cSld>
  <p:clrMapOvr>
    <a:masterClrMapping/>
  </p:clrMapOvr>
  <p:transition spd="slow" advTm="4865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105</TotalTime>
  <Words>113</Words>
  <Application>Microsoft Office PowerPoint</Application>
  <PresentationFormat>On-screen Show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BlackTie</vt:lpstr>
      <vt:lpstr>My Family</vt:lpstr>
      <vt:lpstr>My parents and aunt </vt:lpstr>
      <vt:lpstr>MY sisters</vt:lpstr>
      <vt:lpstr>My baby’s</vt:lpstr>
      <vt:lpstr>My adopted family</vt:lpstr>
      <vt:lpstr>Danza Tirosh :</vt:lpstr>
      <vt:lpstr>Pantomime</vt:lpstr>
      <vt:lpstr>Friends</vt:lpstr>
      <vt:lpstr>MY boyfriend</vt:lpstr>
      <vt:lpstr>Milton</vt:lpstr>
      <vt:lpstr>PowerPoint Presentation</vt:lpstr>
      <vt:lpstr>PowerPoint Presentation</vt:lpstr>
    </vt:vector>
  </TitlesOfParts>
  <Company>Haines City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Monge-Morales, Monica</dc:creator>
  <cp:lastModifiedBy>Monge-Morales, Monica</cp:lastModifiedBy>
  <cp:revision>7</cp:revision>
  <dcterms:created xsi:type="dcterms:W3CDTF">2012-02-16T15:18:05Z</dcterms:created>
  <dcterms:modified xsi:type="dcterms:W3CDTF">2012-02-21T16:25:56Z</dcterms:modified>
</cp:coreProperties>
</file>